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1" r:id="rId5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384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文本框 5"/>
          <p:cNvSpPr txBox="1"/>
          <p:nvPr/>
        </p:nvSpPr>
        <p:spPr>
          <a:xfrm>
            <a:off x="335280" y="1052513"/>
            <a:ext cx="7729538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zh-CN" sz="4800">
                <a:latin typeface="Calibri" panose="020F0502020204030204" charset="0"/>
                <a:ea typeface="宋体" panose="02010600030101010101" pitchFamily="2" charset="-122"/>
              </a:rPr>
              <a:t>乌梅降脂汤</a:t>
            </a:r>
            <a:endParaRPr lang="zh-CN" altLang="zh-CN" sz="48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099" name="文本框 6"/>
          <p:cNvSpPr txBox="1"/>
          <p:nvPr/>
        </p:nvSpPr>
        <p:spPr>
          <a:xfrm>
            <a:off x="1199515" y="2276475"/>
            <a:ext cx="6506845" cy="3512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>
              <a:lnSpc>
                <a:spcPts val="3000"/>
              </a:lnSpc>
            </a:pP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主要成分：乌梅、大枣、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陈皮</a:t>
            </a: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等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3000"/>
              </a:lnSpc>
            </a:pPr>
            <a:endParaRPr lang="en-US" altLang="zh-CN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适宜人群：血脂偏高、体重偏重等人群。</a:t>
            </a:r>
            <a:endParaRPr lang="en-US" altLang="zh-CN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3000"/>
              </a:lnSpc>
            </a:pPr>
            <a:endParaRPr lang="en-US" altLang="zh-CN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功    效：有效调理脾胃功能，促进消化吸收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降低血脂，帮助人们轻松打造健康体魄。</a:t>
            </a:r>
            <a:endParaRPr lang="en-US" altLang="zh-CN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3000"/>
              </a:lnSpc>
            </a:pPr>
            <a:endParaRPr lang="en-US" altLang="zh-CN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注意事项：孕妇、哺乳期妇女、对乌梅汤过敏的人群忌服。</a:t>
            </a:r>
            <a:endParaRPr lang="en-US" altLang="zh-CN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4075"/>
              </a:lnSpc>
            </a:pPr>
            <a:endParaRPr lang="en-US" altLang="zh-CN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1052830"/>
            <a:ext cx="2406650" cy="26993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315" y="3860800"/>
            <a:ext cx="2455582" cy="2520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99515" y="2276475"/>
            <a:ext cx="6532245" cy="3639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ts val="3000"/>
              </a:lnSpc>
            </a:pP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主要成分：乌梅、大枣、甘草等。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3000"/>
              </a:lnSpc>
            </a:pP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适宜人群：睡眠浅、易醒、早醒等人群。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3000"/>
              </a:lnSpc>
            </a:pP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功</a:t>
            </a: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效：具有安神助眠的功效，能够缓解人们的压力，改善睡眠质量。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3000"/>
              </a:lnSpc>
            </a:pP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注意事项：孕妇、哺乳期妇女、对乌梅汤过敏的人群忌服。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23795" y="1124585"/>
            <a:ext cx="409892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4800">
                <a:latin typeface="Calibri" panose="020F0502020204030204" charset="0"/>
                <a:sym typeface="+mn-ea"/>
              </a:rPr>
              <a:t>乌梅助眠汤</a:t>
            </a:r>
            <a:endParaRPr lang="zh-CN" altLang="zh-CN" sz="4800">
              <a:latin typeface="Calibri" panose="020F0502020204030204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4345" y="1052830"/>
            <a:ext cx="3360000" cy="252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4345" y="3789045"/>
            <a:ext cx="3359785" cy="253428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KSO_WM_SLIDE_MODEL_TYPE" val="cover"/>
</p:tagLst>
</file>

<file path=ppt/tags/tag3.xml><?xml version="1.0" encoding="utf-8"?>
<p:tagLst xmlns:p="http://schemas.openxmlformats.org/presentationml/2006/main">
  <p:tag name="commondata" val="eyJoZGlkIjoiZjM0ZDc0NzgzODI4MWM0MTc1ZmRiMGEyOGIyNWM1OWI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</Words>
  <Application>WPS 演示</Application>
  <PresentationFormat/>
  <Paragraphs>21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Arial</vt:lpstr>
      <vt:lpstr>宋体</vt:lpstr>
      <vt:lpstr>Wingdings</vt:lpstr>
      <vt:lpstr>Calibri</vt:lpstr>
      <vt:lpstr>微软雅黑</vt:lpstr>
      <vt:lpstr>Arial Unicode MS</vt:lpstr>
      <vt:lpstr>默认设计模板</vt:lpstr>
      <vt:lpstr>2_默认设计模板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a廷</cp:lastModifiedBy>
  <cp:revision>17</cp:revision>
  <dcterms:created xsi:type="dcterms:W3CDTF">2019-03-07T03:39:00Z</dcterms:created>
  <dcterms:modified xsi:type="dcterms:W3CDTF">2024-06-25T14:28:11Z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49BEB2D5A9BE4DFC80C355F0E42D51FC_13</vt:lpwstr>
  </property>
</Properties>
</file>